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lsm" ContentType="application/vnd.ms-excel.sheet.macroEnabled.12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69" r:id="rId2"/>
    <p:sldId id="256" r:id="rId3"/>
    <p:sldId id="257" r:id="rId4"/>
    <p:sldId id="258" r:id="rId5"/>
    <p:sldId id="259" r:id="rId6"/>
    <p:sldId id="261" r:id="rId7"/>
    <p:sldId id="260" r:id="rId8"/>
    <p:sldId id="262" r:id="rId9"/>
    <p:sldId id="263" r:id="rId10"/>
    <p:sldId id="264" r:id="rId11"/>
    <p:sldId id="265" r:id="rId12"/>
    <p:sldId id="270" r:id="rId13"/>
    <p:sldId id="271" r:id="rId14"/>
    <p:sldId id="266" r:id="rId15"/>
    <p:sldId id="267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55E215-29AF-4888-97FE-D8B87550D7B8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6CBEE3-BA92-455D-B2A0-B518C58995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2773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19E6634D-7677-4876-8EA4-7FD23AB6CDFB}" type="datetime1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IN"/>
              <a:t>RAJ CREATIONS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A9DF43D5-1BAD-49D6-B601-8F233041B9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7419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126EA-6756-4D09-AEE1-9F2DC40B7534}" type="datetime1">
              <a:rPr lang="en-IN" smtClean="0"/>
              <a:t>08-04-2023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RAJ CREATIONS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3D5-1BAD-49D6-B601-8F233041B9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6365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6F04-6D87-44A6-8D3F-26F455624035}" type="datetime1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RAJ CREATIONS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3D5-1BAD-49D6-B601-8F233041B9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30311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3177-41C7-4196-9B45-269D69F462B3}" type="datetime1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RAJ CREATIONS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3D5-1BAD-49D6-B601-8F233041B9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72295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C8F12-254F-403F-BA05-005EEEA5D1D7}" type="datetime1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RAJ CREATIONS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3D5-1BAD-49D6-B601-8F233041B9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6311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C354-5036-4D9E-8907-B929F650ED84}" type="datetime1">
              <a:rPr lang="en-IN" smtClean="0"/>
              <a:t>08-04-2023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RAJ CREATIONS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3D5-1BAD-49D6-B601-8F233041B9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84381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62C48-2A14-412A-A063-0144538E71B0}" type="datetime1">
              <a:rPr lang="en-IN" smtClean="0"/>
              <a:t>08-04-2023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IN"/>
              <a:t>RAJ CREATIONS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3D5-1BAD-49D6-B601-8F233041B9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9931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24D9C28B-1961-4991-8B47-327D4ABC4032}" type="datetime1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RAJ CREATIONS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3D5-1BAD-49D6-B601-8F233041B9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34058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0E28D142-4775-48A9-A228-EB10962A630C}" type="datetime1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RAJ CREATIONS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3D5-1BAD-49D6-B601-8F233041B9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6401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54A1-018B-4FDA-8F76-1B053E1E2274}" type="datetime1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RAJ CREATIONS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3D5-1BAD-49D6-B601-8F233041B9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3927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A98ED-531D-4662-ADAB-6050DE74DDA4}" type="datetime1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RAJ CREATIONS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3D5-1BAD-49D6-B601-8F233041B9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1798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A97-0768-41ED-AF3E-F65157EC966C}" type="datetime1">
              <a:rPr lang="en-IN" smtClean="0"/>
              <a:t>08-04-2023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RAJ CREATIONS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3D5-1BAD-49D6-B601-8F233041B9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0033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E79A3-27F4-45AB-983F-07FAF8E1B8F4}" type="datetime1">
              <a:rPr lang="en-IN" smtClean="0"/>
              <a:t>08-04-2023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RAJ CREATIONS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3D5-1BAD-49D6-B601-8F233041B9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5584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BB046-32A8-4D77-AE37-F367F1C0C4FA}" type="datetime1">
              <a:rPr lang="en-IN" smtClean="0"/>
              <a:t>08-04-2023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RAJ CREATIONS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3D5-1BAD-49D6-B601-8F233041B9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1007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D67A-9679-4D6F-8579-73354ACB7C99}" type="datetime1">
              <a:rPr lang="en-IN" smtClean="0"/>
              <a:t>08-04-2023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RAJ CREATIONS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3D5-1BAD-49D6-B601-8F233041B9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8975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D720D-DF96-4040-AC43-650892AAB460}" type="datetime1">
              <a:rPr lang="en-IN" smtClean="0"/>
              <a:t>08-04-2023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RAJ CREATIONS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3D5-1BAD-49D6-B601-8F233041B9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2311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BBE1-94FF-4EB9-9F03-A18A4ED29A56}" type="datetime1">
              <a:rPr lang="en-IN" smtClean="0"/>
              <a:t>08-04-2023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RAJ CREATIONS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3D5-1BAD-49D6-B601-8F233041B9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1001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13A86C1C-3314-4D60-B795-ACE8603CD5FB}" type="datetime1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IN"/>
              <a:t>RAJ CREATIONS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A9DF43D5-1BAD-49D6-B601-8F233041B9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029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package" Target="../embeddings/Microsoft_Excel_Macro-Enabled_Worksheet.xlsm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docs.google.com/spreadsheets/d/1WgXHiZVhNeH7ed_mqE-kvsGcOsWcAPlq2JgOjag4j68/edit?usp=share_link" TargetMode="External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j1fg-TGKYc3Msu3FFNJWYuvq0F-fx5bV/view?usp=share_link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drive.google.com/file/d/1zlZ7wBewH1qRXCWA3VB_WEoYqUFJYsuK/view?usp=share_link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D16D8-916C-53DE-0468-F150A538A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896644"/>
            <a:ext cx="4351025" cy="5184559"/>
          </a:xfrm>
        </p:spPr>
        <p:txBody>
          <a:bodyPr/>
          <a:lstStyle/>
          <a:p>
            <a:r>
              <a:rPr lang="en-IN" dirty="0">
                <a:latin typeface="Jokerman" panose="04090605060D06020702" pitchFamily="82" charset="0"/>
                <a:cs typeface="Dreaming Outloud Pro" panose="020B0604020202020204" pitchFamily="66" charset="0"/>
              </a:rPr>
              <a:t>Parking Management System</a:t>
            </a:r>
            <a:br>
              <a:rPr lang="en-IN" dirty="0">
                <a:latin typeface="Jokerman" panose="04090605060D06020702" pitchFamily="82" charset="0"/>
                <a:cs typeface="Dreaming Outloud Pro" panose="020B0604020202020204" pitchFamily="66" charset="0"/>
              </a:rPr>
            </a:br>
            <a:br>
              <a:rPr lang="en-IN" dirty="0">
                <a:latin typeface="Jokerman" panose="04090605060D06020702" pitchFamily="82" charset="0"/>
                <a:cs typeface="Dreaming Outloud Pro" panose="020B0604020202020204" pitchFamily="66" charset="0"/>
              </a:rPr>
            </a:br>
            <a:r>
              <a:rPr lang="en-IN" sz="2400" dirty="0"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by -:</a:t>
            </a:r>
            <a:br>
              <a:rPr lang="en-IN" sz="2400" dirty="0"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</a:br>
            <a:br>
              <a:rPr lang="en-IN" sz="2400" dirty="0"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</a:br>
            <a:r>
              <a:rPr lang="en-IN" sz="2400" dirty="0"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Shubham Raj ( 12109415 ) </a:t>
            </a:r>
            <a:br>
              <a:rPr lang="en-IN" sz="2400" dirty="0"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</a:br>
            <a:r>
              <a:rPr lang="en-IN" sz="2400" dirty="0" err="1"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Mugle</a:t>
            </a:r>
            <a:r>
              <a:rPr lang="en-IN" sz="2400" dirty="0"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 Sruthi ( 12109334 )</a:t>
            </a:r>
            <a:endParaRPr lang="en-IN" dirty="0">
              <a:latin typeface="Dreaming Outloud Script Pro" panose="03050502040304050704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35FDC-18F1-B74E-914E-0DB136AA14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picture containing text">
            <a:extLst>
              <a:ext uri="{FF2B5EF4-FFF2-40B4-BE49-F238E27FC236}">
                <a16:creationId xmlns:a16="http://schemas.microsoft.com/office/drawing/2014/main" id="{85B32AB2-4B46-5A2F-673C-269C45DB4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481" y="1716812"/>
            <a:ext cx="4579398" cy="356540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83B36-6A83-6748-68BA-A6A96C102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3D5-1BAD-49D6-B601-8F233041B931}" type="slidenum">
              <a:rPr lang="en-IN" smtClean="0"/>
              <a:t>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817C81-8EB0-9E38-657D-8A169645A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RAJ CREATIONS</a:t>
            </a:r>
          </a:p>
        </p:txBody>
      </p:sp>
    </p:spTree>
    <p:extLst>
      <p:ext uri="{BB962C8B-B14F-4D97-AF65-F5344CB8AC3E}">
        <p14:creationId xmlns:p14="http://schemas.microsoft.com/office/powerpoint/2010/main" val="36755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4CCA7DF1-3509-F385-65AA-7B61B0C4C0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8058710"/>
              </p:ext>
            </p:extLst>
          </p:nvPr>
        </p:nvGraphicFramePr>
        <p:xfrm>
          <a:off x="613457" y="719138"/>
          <a:ext cx="10891777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r:id="rId2" imgW="3665255" imgH="11894741" progId="Excel.SheetMacroEnabled.12">
                  <p:embed/>
                </p:oleObj>
              </mc:Choice>
              <mc:Fallback>
                <p:oleObj name="Macro-Enabled Worksheet" r:id="rId2" imgW="3665255" imgH="11894741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3457" y="719138"/>
                        <a:ext cx="10891777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2105A-FB71-0B86-9FFE-3F9E879C2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3D5-1BAD-49D6-B601-8F233041B931}" type="slidenum">
              <a:rPr lang="en-IN" smtClean="0"/>
              <a:t>10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B3DB6-ABC9-A4D7-3D84-419DD7429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RAJ CREATIONS</a:t>
            </a:r>
          </a:p>
        </p:txBody>
      </p:sp>
    </p:spTree>
    <p:extLst>
      <p:ext uri="{BB962C8B-B14F-4D97-AF65-F5344CB8AC3E}">
        <p14:creationId xmlns:p14="http://schemas.microsoft.com/office/powerpoint/2010/main" val="2634071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A34B8A-FA8D-4E16-AD72-7B60B1C25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885D229-60DD-4D71-8181-10E781C14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B0DAA45-BE66-4F0C-93A6-519D94107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F449A3D-A43B-4688-BD89-35734D007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4E9975C-AF3D-48EF-B3F0-112A01A382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F00A076-2FEA-40D1-8F85-842481797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2E68741-6133-4CAA-BF3C-F0E6CF40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76C01C64-4A8B-42FC-93C5-2D6A3EBAB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D969AEA9-C1EE-45E1-9964-D9705492E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4845E67D-4E5B-44B3-AB74-5E95C839E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079CE317-680B-449C-A423-71C1FE06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A33E6D-F33F-2A84-A440-802E28FC4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600" b="0" i="0" kern="1200" dirty="0">
                <a:solidFill>
                  <a:srgbClr val="EBEBEB"/>
                </a:solidFill>
                <a:latin typeface="Algerian" panose="04020705040A02060702" pitchFamily="82" charset="0"/>
              </a:rPr>
              <a:t>Parking Data Set</a:t>
            </a:r>
          </a:p>
        </p:txBody>
      </p:sp>
      <p:pic>
        <p:nvPicPr>
          <p:cNvPr id="10" name="Graphic 9" descr="Car">
            <a:extLst>
              <a:ext uri="{FF2B5EF4-FFF2-40B4-BE49-F238E27FC236}">
                <a16:creationId xmlns:a16="http://schemas.microsoft.com/office/drawing/2014/main" id="{26733C9D-F613-54AF-CC63-F21F68B92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5124" y="803751"/>
            <a:ext cx="5250498" cy="5250498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29451-F0AB-9B68-0B0D-34EE0A4460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2120900"/>
            <a:ext cx="3133726" cy="389890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https://docs.google.com/spreadsheets/d/1WgXHiZVhNeH7ed_mqE-kvsGcOsWcAPlq2JgOjag4j68/edit?usp=share_link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8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68104-4509-7868-F64C-627BB6635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A9DF43D5-1BAD-49D6-B601-8F233041B931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11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3D45B7-263C-3D8B-574F-C5EAD82EA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3859795" cy="3048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RAJ CREATIONS</a:t>
            </a:r>
          </a:p>
        </p:txBody>
      </p:sp>
    </p:spTree>
    <p:extLst>
      <p:ext uri="{BB962C8B-B14F-4D97-AF65-F5344CB8AC3E}">
        <p14:creationId xmlns:p14="http://schemas.microsoft.com/office/powerpoint/2010/main" val="38366077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54EDB-046D-E403-8437-6697E51A6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3200" dirty="0">
                <a:latin typeface="Algerian" panose="04020705040A02060702" pitchFamily="82" charset="0"/>
              </a:rPr>
              <a:t>SOURCE CODE</a:t>
            </a:r>
          </a:p>
        </p:txBody>
      </p:sp>
      <p:pic>
        <p:nvPicPr>
          <p:cNvPr id="8" name="Picture Placeholder 7" descr="Text&#10;&#10;Description automatically generated">
            <a:extLst>
              <a:ext uri="{FF2B5EF4-FFF2-40B4-BE49-F238E27FC236}">
                <a16:creationId xmlns:a16="http://schemas.microsoft.com/office/drawing/2014/main" id="{33E7A549-5485-735B-DF67-B5881F62421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2" b="9082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881D4A-11DD-76E0-48F1-84A35EF5FA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r>
              <a:rPr lang="en-IN" sz="1600" dirty="0">
                <a:solidFill>
                  <a:schemeClr val="accent4">
                    <a:lumMod val="20000"/>
                    <a:lumOff val="8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https://drive.google.com/file/d/1j1fg-TGKYc3Msu3FFNJWYuvq0F-fx5bV/view?usp=share_link</a:t>
            </a:r>
            <a:endParaRPr lang="en-IN" sz="16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96A62-FF9A-3F77-865B-970A29B33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RAJ CREATIONS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67660-36D0-A5EE-EBDB-EFBB231B6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3D5-1BAD-49D6-B601-8F233041B931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1085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60EE1B3-DDB2-44D7-943C-63D9CEF27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72909CE-AD29-4CE7-A9A7-05D21672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B8DBF1C0-B8F1-4AAC-8704-256BA0E9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pic>
        <p:nvPicPr>
          <p:cNvPr id="8" name="Picture Placeholder 7" descr="Text, letter&#10;&#10;Description automatically generated">
            <a:extLst>
              <a:ext uri="{FF2B5EF4-FFF2-40B4-BE49-F238E27FC236}">
                <a16:creationId xmlns:a16="http://schemas.microsoft.com/office/drawing/2014/main" id="{769A3D0D-CDAD-A131-0079-7FEF96F741F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6" r="17843" b="3554"/>
          <a:stretch/>
        </p:blipFill>
        <p:spPr>
          <a:xfrm>
            <a:off x="474133" y="475488"/>
            <a:ext cx="11243734" cy="5909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FAD94E-9CFC-53D3-4B2E-525641931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2099733"/>
            <a:ext cx="8827245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REPORT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571492-6663-52FD-A884-78FA1FA6C4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4" y="4777380"/>
            <a:ext cx="8827245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cap="all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https://drive.google.com/file/d/1zlZ7wBewH1qRXCWA3VB_WEoYqUFJYsuK/view?usp=share_link</a:t>
            </a:r>
            <a:endParaRPr lang="en-US" sz="1800" cap="all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B1A81-C6E3-3717-B779-016BA6A89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A9DF43D5-1BAD-49D6-B601-8F233041B931}" type="slidenum">
              <a:rPr lang="en-US" smtClean="0"/>
              <a:pPr defTabSz="914400"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429AC-8221-7A26-D63C-E431F0B0C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59795" cy="3048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RAJ CREATIONS</a:t>
            </a:r>
          </a:p>
        </p:txBody>
      </p:sp>
    </p:spTree>
    <p:extLst>
      <p:ext uri="{BB962C8B-B14F-4D97-AF65-F5344CB8AC3E}">
        <p14:creationId xmlns:p14="http://schemas.microsoft.com/office/powerpoint/2010/main" val="1823130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840FB-93BC-F793-69FF-A951D13EF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B9EAD0-2651-3E78-E574-471AB7A01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8" name="Picture Placeholder 17" descr="Diagram">
            <a:extLst>
              <a:ext uri="{FF2B5EF4-FFF2-40B4-BE49-F238E27FC236}">
                <a16:creationId xmlns:a16="http://schemas.microsoft.com/office/drawing/2014/main" id="{9DFD987D-CFB7-577A-FB36-09327C19396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1" r="19151"/>
          <a:stretch>
            <a:fillRect/>
          </a:stretch>
        </p:blipFill>
        <p:spPr/>
      </p:pic>
      <p:pic>
        <p:nvPicPr>
          <p:cNvPr id="20" name="Picture 19" descr="Graphical user interface">
            <a:extLst>
              <a:ext uri="{FF2B5EF4-FFF2-40B4-BE49-F238E27FC236}">
                <a16:creationId xmlns:a16="http://schemas.microsoft.com/office/drawing/2014/main" id="{B1ACFD25-DDA0-F597-F89A-97C2CB1A7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19" y="1693333"/>
            <a:ext cx="4963411" cy="380322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2E5C3-59EA-ACD4-002A-8BE4131FB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3D5-1BAD-49D6-B601-8F233041B931}" type="slidenum">
              <a:rPr lang="en-IN" smtClean="0"/>
              <a:t>14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7DFEC6-72FD-725C-E346-10DE089D9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RAJ CREATIONS</a:t>
            </a:r>
          </a:p>
        </p:txBody>
      </p:sp>
    </p:spTree>
    <p:extLst>
      <p:ext uri="{BB962C8B-B14F-4D97-AF65-F5344CB8AC3E}">
        <p14:creationId xmlns:p14="http://schemas.microsoft.com/office/powerpoint/2010/main" val="3373319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26411-8C5F-FDB3-29AB-3439FDAA0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45CAD-830D-16DA-9BB2-70BAB7FBB816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 descr="Diagram, engineering drawing">
            <a:extLst>
              <a:ext uri="{FF2B5EF4-FFF2-40B4-BE49-F238E27FC236}">
                <a16:creationId xmlns:a16="http://schemas.microsoft.com/office/drawing/2014/main" id="{3DCDDE48-1CC9-F3CB-2FAE-36ABCCE37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877" y="982134"/>
            <a:ext cx="8453905" cy="504492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A6D003F-06FF-5CFA-05C1-06E554A9D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3D5-1BAD-49D6-B601-8F233041B931}" type="slidenum">
              <a:rPr lang="en-IN" smtClean="0"/>
              <a:t>15</a:t>
            </a:fld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12B7797-E499-8DA8-E579-27E3EFA1C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RAJ CREATIONS</a:t>
            </a:r>
          </a:p>
        </p:txBody>
      </p:sp>
    </p:spTree>
    <p:extLst>
      <p:ext uri="{BB962C8B-B14F-4D97-AF65-F5344CB8AC3E}">
        <p14:creationId xmlns:p14="http://schemas.microsoft.com/office/powerpoint/2010/main" val="2201127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7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" name="Rectangle 11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blurry image of a city at night">
            <a:extLst>
              <a:ext uri="{FF2B5EF4-FFF2-40B4-BE49-F238E27FC236}">
                <a16:creationId xmlns:a16="http://schemas.microsoft.com/office/drawing/2014/main" id="{4E8E4273-D06F-70C1-BDCE-F6AEF3F824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8" r="-1" b="-1"/>
          <a:stretch/>
        </p:blipFill>
        <p:spPr>
          <a:xfrm>
            <a:off x="1154953" y="471949"/>
            <a:ext cx="8825659" cy="4100058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EAADCC-6548-0585-16E9-D37E9A04B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3D5-1BAD-49D6-B601-8F233041B931}" type="slidenum">
              <a:rPr lang="en-IN" smtClean="0"/>
              <a:t>16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F0E270-A345-54D9-5394-4C702BAE0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RAJ CREATIONS</a:t>
            </a:r>
          </a:p>
        </p:txBody>
      </p:sp>
    </p:spTree>
    <p:extLst>
      <p:ext uri="{BB962C8B-B14F-4D97-AF65-F5344CB8AC3E}">
        <p14:creationId xmlns:p14="http://schemas.microsoft.com/office/powerpoint/2010/main" val="2294068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9C46B-6712-40AE-AEC5-E361BA8334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3BDFC1-40AB-0A32-5F79-BFD8784154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7DDFAFD-27AD-F3DC-3A06-D621903BB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5" y="1219201"/>
            <a:ext cx="9755701" cy="4542408"/>
          </a:xfrm>
          <a:prstGeom prst="rect">
            <a:avLst/>
          </a:prstGeom>
        </p:spPr>
      </p:pic>
      <p:pic>
        <p:nvPicPr>
          <p:cNvPr id="9" name="Picture 8" descr="A picture containing text, tent&#10;&#10;Description automatically generated">
            <a:extLst>
              <a:ext uri="{FF2B5EF4-FFF2-40B4-BE49-F238E27FC236}">
                <a16:creationId xmlns:a16="http://schemas.microsoft.com/office/drawing/2014/main" id="{5B23EA37-EE89-C085-CED0-89D3F26C9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444" y="1219200"/>
            <a:ext cx="3613211" cy="4542408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DDA56D9-6AF5-F2E0-66B3-13C39C679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3D5-1BAD-49D6-B601-8F233041B931}" type="slidenum">
              <a:rPr lang="en-IN" smtClean="0"/>
              <a:t>2</a:t>
            </a:fld>
            <a:endParaRPr lang="en-IN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42A7430-4378-5B3C-2828-13D49C0B1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RAJ CREATIONS</a:t>
            </a:r>
          </a:p>
        </p:txBody>
      </p:sp>
    </p:spTree>
    <p:extLst>
      <p:ext uri="{BB962C8B-B14F-4D97-AF65-F5344CB8AC3E}">
        <p14:creationId xmlns:p14="http://schemas.microsoft.com/office/powerpoint/2010/main" val="3005205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87FDB-31A9-1419-0CC1-9B0C74435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9659A8-8C78-5500-EC41-90239BE503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C158447C-5604-EF12-4A4F-1308E19AB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23" y="1225118"/>
            <a:ext cx="9882092" cy="458975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99A83-4F4A-341D-2B7C-AE782EFFE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3D5-1BAD-49D6-B601-8F233041B931}" type="slidenum">
              <a:rPr lang="en-IN" smtClean="0"/>
              <a:t>3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E747DC6-9FFC-5110-3705-4865707D2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RAJ CREATIONS</a:t>
            </a:r>
          </a:p>
        </p:txBody>
      </p:sp>
    </p:spTree>
    <p:extLst>
      <p:ext uri="{BB962C8B-B14F-4D97-AF65-F5344CB8AC3E}">
        <p14:creationId xmlns:p14="http://schemas.microsoft.com/office/powerpoint/2010/main" val="3773291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ar driving on a road&#10;&#10;Description automatically generated with low confidence">
            <a:extLst>
              <a:ext uri="{FF2B5EF4-FFF2-40B4-BE49-F238E27FC236}">
                <a16:creationId xmlns:a16="http://schemas.microsoft.com/office/drawing/2014/main" id="{AA653D21-8078-8AA6-D64C-479DD59D6A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1680632"/>
            <a:ext cx="9878171" cy="433916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312B3-4E28-B37B-DEE6-F2AFA41FD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3D5-1BAD-49D6-B601-8F233041B931}" type="slidenum">
              <a:rPr lang="en-IN" smtClean="0"/>
              <a:t>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D77A1D-4ADA-9C4A-68DE-719DAFCFC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RAJ CREATIONS</a:t>
            </a:r>
          </a:p>
        </p:txBody>
      </p:sp>
    </p:spTree>
    <p:extLst>
      <p:ext uri="{BB962C8B-B14F-4D97-AF65-F5344CB8AC3E}">
        <p14:creationId xmlns:p14="http://schemas.microsoft.com/office/powerpoint/2010/main" val="4004865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217ED-FB44-1120-9612-C4080C96B4B1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54EB3D-A93F-AABC-8BCE-9FD2F7C3BA1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 descr="A picture containing graphical user interface">
            <a:extLst>
              <a:ext uri="{FF2B5EF4-FFF2-40B4-BE49-F238E27FC236}">
                <a16:creationId xmlns:a16="http://schemas.microsoft.com/office/drawing/2014/main" id="{1EB80E8C-5421-FE2E-FA2C-6E9F24569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1305016"/>
            <a:ext cx="9800091" cy="4483225"/>
          </a:xfrm>
          <a:prstGeom prst="rect">
            <a:avLst/>
          </a:prstGeom>
        </p:spPr>
      </p:pic>
      <p:pic>
        <p:nvPicPr>
          <p:cNvPr id="8" name="Picture 7" descr="A picture containing background pattern">
            <a:extLst>
              <a:ext uri="{FF2B5EF4-FFF2-40B4-BE49-F238E27FC236}">
                <a16:creationId xmlns:a16="http://schemas.microsoft.com/office/drawing/2014/main" id="{7C35FB51-8D2C-EDB1-55EB-4F1C8543E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843" y="1242872"/>
            <a:ext cx="4412201" cy="44832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7D0466-687C-0984-3608-68E756647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3D5-1BAD-49D6-B601-8F233041B931}" type="slidenum">
              <a:rPr lang="en-IN" smtClean="0"/>
              <a:t>5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2B2C7B3-61E6-9622-906E-9855E35E6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RAJ CREATIONS</a:t>
            </a:r>
          </a:p>
        </p:txBody>
      </p:sp>
    </p:spTree>
    <p:extLst>
      <p:ext uri="{BB962C8B-B14F-4D97-AF65-F5344CB8AC3E}">
        <p14:creationId xmlns:p14="http://schemas.microsoft.com/office/powerpoint/2010/main" val="656524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">
            <a:extLst>
              <a:ext uri="{FF2B5EF4-FFF2-40B4-BE49-F238E27FC236}">
                <a16:creationId xmlns:a16="http://schemas.microsoft.com/office/drawing/2014/main" id="{6B550D68-A803-B0B8-E2E7-DFDFDBA41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25" y="1284394"/>
            <a:ext cx="10688714" cy="510744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A9971E-004C-A3E3-523E-8B9A29EB6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3D5-1BAD-49D6-B601-8F233041B931}" type="slidenum">
              <a:rPr lang="en-IN" smtClean="0"/>
              <a:t>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0BD2F7-47A1-3B4E-897D-E372FE326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RAJ CREATIONS</a:t>
            </a:r>
          </a:p>
        </p:txBody>
      </p:sp>
    </p:spTree>
    <p:extLst>
      <p:ext uri="{BB962C8B-B14F-4D97-AF65-F5344CB8AC3E}">
        <p14:creationId xmlns:p14="http://schemas.microsoft.com/office/powerpoint/2010/main" val="2083468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6B0042E9-39D8-1FEB-4375-DDF57C945C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17" y="1260629"/>
            <a:ext cx="11239130" cy="5175682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1ECB5B-FCC7-CD4B-09C6-2EA2F3379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3D5-1BAD-49D6-B601-8F233041B931}" type="slidenum">
              <a:rPr lang="en-IN" smtClean="0"/>
              <a:t>7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00845E-FC72-37BC-A582-8DE3F0899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RAJ CREATIONS</a:t>
            </a:r>
          </a:p>
        </p:txBody>
      </p:sp>
    </p:spTree>
    <p:extLst>
      <p:ext uri="{BB962C8B-B14F-4D97-AF65-F5344CB8AC3E}">
        <p14:creationId xmlns:p14="http://schemas.microsoft.com/office/powerpoint/2010/main" val="2477412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1A4F27-7068-EC08-8B82-FCB2224C1D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900CC-329E-B0B6-2A69-11F4F0E921CC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1DF97A-D72F-8EAF-3295-75909FF0EF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B23F61-D276-8506-75FA-BAB7D56C4A0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F156BFB-F40C-27C3-FE5E-782A8A66BA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C3BEF56-43D4-A510-ADEE-EA7F10F12E72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67829947-EE7E-D637-7E3C-2C37EF3FF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72" y="1216240"/>
            <a:ext cx="11239130" cy="516680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421157-D004-C751-A951-1A5133FD3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3D5-1BAD-49D6-B601-8F233041B931}" type="slidenum">
              <a:rPr lang="en-IN" smtClean="0"/>
              <a:t>8</a:t>
            </a:fld>
            <a:endParaRPr lang="en-IN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9821973-631A-8228-8417-C9C86D06E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RAJ CREATIONS</a:t>
            </a:r>
          </a:p>
        </p:txBody>
      </p:sp>
    </p:spTree>
    <p:extLst>
      <p:ext uri="{BB962C8B-B14F-4D97-AF65-F5344CB8AC3E}">
        <p14:creationId xmlns:p14="http://schemas.microsoft.com/office/powerpoint/2010/main" val="4015264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xt">
            <a:extLst>
              <a:ext uri="{FF2B5EF4-FFF2-40B4-BE49-F238E27FC236}">
                <a16:creationId xmlns:a16="http://schemas.microsoft.com/office/drawing/2014/main" id="{144915CC-305E-3776-911E-C65CA542E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63" y="2505687"/>
            <a:ext cx="3057864" cy="1973266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AE646BAB-EBD7-3991-7E6D-8F297AD83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353" y="1472502"/>
            <a:ext cx="3221590" cy="1613772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C83FD98-7230-BBCB-317D-F7E0986AEE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353" y="4090330"/>
            <a:ext cx="3221590" cy="122984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BA7B9-FE3A-F897-6A8D-9D30DDB52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3D5-1BAD-49D6-B601-8F233041B931}" type="slidenum">
              <a:rPr lang="en-IN" smtClean="0"/>
              <a:t>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1F1829-44B6-EED8-EB5E-C91325AC8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RAJ CREATIONS</a:t>
            </a:r>
          </a:p>
        </p:txBody>
      </p:sp>
    </p:spTree>
    <p:extLst>
      <p:ext uri="{BB962C8B-B14F-4D97-AF65-F5344CB8AC3E}">
        <p14:creationId xmlns:p14="http://schemas.microsoft.com/office/powerpoint/2010/main" val="31241692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</TotalTime>
  <Words>141</Words>
  <Application>Microsoft Office PowerPoint</Application>
  <PresentationFormat>Widescreen</PresentationFormat>
  <Paragraphs>39</Paragraphs>
  <Slides>16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Algerian</vt:lpstr>
      <vt:lpstr>Arial</vt:lpstr>
      <vt:lpstr>Calibri</vt:lpstr>
      <vt:lpstr>Century Gothic</vt:lpstr>
      <vt:lpstr>Dreaming Outloud Script Pro</vt:lpstr>
      <vt:lpstr>Jokerman</vt:lpstr>
      <vt:lpstr>Wingdings 3</vt:lpstr>
      <vt:lpstr>Ion Boardroom</vt:lpstr>
      <vt:lpstr>Macro-Enabled Worksheet</vt:lpstr>
      <vt:lpstr>Parking Management System  by -:  Shubham Raj ( 12109415 )  Mugle Sruthi ( 12109334 )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Parking Data Set</vt:lpstr>
      <vt:lpstr>SOURCE CODE</vt:lpstr>
      <vt:lpstr>REPORT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SHUBHAM RAJ</dc:creator>
  <cp:lastModifiedBy>SHUBHAM RAJ</cp:lastModifiedBy>
  <cp:revision>4</cp:revision>
  <dcterms:created xsi:type="dcterms:W3CDTF">2023-04-08T10:04:29Z</dcterms:created>
  <dcterms:modified xsi:type="dcterms:W3CDTF">2023-04-08T13:33:48Z</dcterms:modified>
</cp:coreProperties>
</file>